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Roboto Condensed" panose="020B0604020202020204" charset="0"/>
      <p:regular r:id="rId15"/>
      <p:bold r:id="rId16"/>
      <p:italic r:id="rId17"/>
      <p:boldItalic r:id="rId18"/>
    </p:embeddedFont>
    <p:embeddedFont>
      <p:font typeface="Bebas Neue" panose="020B0604020202020204" charset="0"/>
      <p:regular r:id="rId19"/>
    </p:embeddedFont>
    <p:embeddedFont>
      <p:font typeface="Franklin Gothic" panose="020B0604020202020204" charset="0"/>
      <p:bold r:id="rId20"/>
    </p:embeddedFont>
    <p:embeddedFont>
      <p:font typeface="Roboto Mono" panose="020B060402020202020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875a630070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" name="Google Shape;217;g875a630070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75a630070_0_10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875a630070_0_10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75a630070_0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875a630070_0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75a630070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875a630070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75a630070_0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875a630070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875a630070_0_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g875a630070_0_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75a630070_0_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875a630070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875a630070_0_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875a630070_0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875a630070_0_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875a630070_0_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875a630070_0_8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875a630070_0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875a630070_0_8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875a630070_0_8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bg>
      <p:bgPr>
        <a:solidFill>
          <a:schemeClr val="dk2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flipH="1">
            <a:off x="-1" y="0"/>
            <a:ext cx="4629587" cy="5143500"/>
          </a:xfrm>
          <a:custGeom>
            <a:avLst/>
            <a:gdLst/>
            <a:ahLst/>
            <a:cxnLst/>
            <a:rect l="l" t="t" r="r" b="b"/>
            <a:pathLst>
              <a:path w="6172782" h="6858000" extrusionOk="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" name="Google Shape;56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" y="8969"/>
            <a:ext cx="4518116" cy="5126355"/>
          </a:xfrm>
          <a:custGeom>
            <a:avLst/>
            <a:gdLst/>
            <a:ahLst/>
            <a:cxnLst/>
            <a:rect l="l" t="t" r="r" b="b"/>
            <a:pathLst>
              <a:path w="6024154" h="6858000" extrusionOk="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7" name="Google Shape;5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0123" y="159202"/>
            <a:ext cx="2811198" cy="439666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5284700" y="4215656"/>
            <a:ext cx="3603900" cy="655500"/>
          </a:xfrm>
          <a:prstGeom prst="rect">
            <a:avLst/>
          </a:prstGeom>
          <a:solidFill>
            <a:srgbClr val="DE3075"/>
          </a:solidFill>
          <a:ln>
            <a:noFill/>
          </a:ln>
        </p:spPr>
        <p:txBody>
          <a:bodyPr spcFirstLastPara="1" wrap="square" lIns="91425" tIns="0" rIns="182875" bIns="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4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4800" b="1">
                <a:solidFill>
                  <a:srgbClr val="FFFFFF"/>
                </a:solidFill>
              </a:defRPr>
            </a:lvl2pPr>
            <a:lvl3pPr lvl="2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4800" b="1">
                <a:solidFill>
                  <a:srgbClr val="FFFFFF"/>
                </a:solidFill>
              </a:defRPr>
            </a:lvl3pPr>
            <a:lvl4pPr lvl="3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4800" b="1">
                <a:solidFill>
                  <a:srgbClr val="FFFFFF"/>
                </a:solidFill>
              </a:defRPr>
            </a:lvl4pPr>
            <a:lvl5pPr lvl="4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4800" b="1">
                <a:solidFill>
                  <a:srgbClr val="FFFFFF"/>
                </a:solidFill>
              </a:defRPr>
            </a:lvl5pPr>
            <a:lvl6pPr lvl="5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4800" b="1">
                <a:solidFill>
                  <a:srgbClr val="FFFFFF"/>
                </a:solidFill>
              </a:defRPr>
            </a:lvl6pPr>
            <a:lvl7pPr lvl="6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4800" b="1">
                <a:solidFill>
                  <a:srgbClr val="FFFFFF"/>
                </a:solidFill>
              </a:defRPr>
            </a:lvl7pPr>
            <a:lvl8pPr lvl="7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4800" b="1">
                <a:solidFill>
                  <a:srgbClr val="FFFFFF"/>
                </a:solidFill>
              </a:defRPr>
            </a:lvl8pPr>
            <a:lvl9pPr lvl="8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993775" y="1865775"/>
            <a:ext cx="4894800" cy="2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6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bg>
      <p:bgPr>
        <a:solidFill>
          <a:schemeClr val="dk2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560387" y="1976192"/>
            <a:ext cx="8023200" cy="17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>
            <a:lvl1pPr marL="45720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marL="182880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marL="320040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marL="365760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marL="411480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>
            <a:endParaRPr/>
          </a:p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4563"/>
            <a:ext cx="2759037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560387" y="1224215"/>
            <a:ext cx="8023200" cy="49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marL="182880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marL="320040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marL="365760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marL="411480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6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chemeClr val="dk2"/>
              </a:gs>
              <a:gs pos="6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6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2" type="obj">
  <p:cSld name="OBJEC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7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2060"/>
            <a:ext cx="2060025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">
  <p:cSld name="TITLE_4_1_1">
    <p:bg>
      <p:bgPr>
        <a:solidFill>
          <a:schemeClr val="dk2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Google Shape;80;p18"/>
          <p:cNvGrpSpPr/>
          <p:nvPr/>
        </p:nvGrpSpPr>
        <p:grpSpPr>
          <a:xfrm>
            <a:off x="0" y="-93"/>
            <a:ext cx="4853665" cy="4305415"/>
            <a:chOff x="0" y="-126"/>
            <a:chExt cx="4554438" cy="5386482"/>
          </a:xfrm>
        </p:grpSpPr>
        <p:sp>
          <p:nvSpPr>
            <p:cNvPr id="81" name="Google Shape;81;p18"/>
            <p:cNvSpPr/>
            <p:nvPr/>
          </p:nvSpPr>
          <p:spPr>
            <a:xfrm rot="10800000" flipH="1">
              <a:off x="0" y="-126"/>
              <a:ext cx="4554438" cy="5386482"/>
            </a:xfrm>
            <a:custGeom>
              <a:avLst/>
              <a:gdLst/>
              <a:ahLst/>
              <a:cxnLst/>
              <a:rect l="l" t="t" r="r" b="b"/>
              <a:pathLst>
                <a:path w="5389868" h="6374535" extrusionOk="0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2" name="Google Shape;82;p18" descr="Una caricatura de una ciudad&#10;&#10;Descripción generada automáticamente"/>
            <p:cNvPicPr preferRelativeResize="0"/>
            <p:nvPr/>
          </p:nvPicPr>
          <p:blipFill rotWithShape="1">
            <a:blip r:embed="rId3">
              <a:alphaModFix/>
            </a:blip>
            <a:srcRect l="9870" r="6482"/>
            <a:stretch/>
          </p:blipFill>
          <p:spPr>
            <a:xfrm>
              <a:off x="1" y="-1"/>
              <a:ext cx="4423169" cy="5247982"/>
            </a:xfrm>
            <a:custGeom>
              <a:avLst/>
              <a:gdLst/>
              <a:ahLst/>
              <a:cxnLst/>
              <a:rect l="l" t="t" r="r" b="b"/>
              <a:pathLst>
                <a:path w="5234519" h="6210629" extrusionOk="0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DE3075">
              <a:alpha val="63919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">
  <p:cSld name="Título y objetos 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6" name="Google Shape;86;p19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rgbClr val="8189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89" name="Google Shape;89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2060"/>
            <a:ext cx="2060025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2">
  <p:cSld name="TITLE_4">
    <p:bg>
      <p:bgPr>
        <a:solidFill>
          <a:schemeClr val="accen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20"/>
          <p:cNvGrpSpPr/>
          <p:nvPr/>
        </p:nvGrpSpPr>
        <p:grpSpPr>
          <a:xfrm>
            <a:off x="0" y="-93"/>
            <a:ext cx="4853665" cy="4305415"/>
            <a:chOff x="0" y="-126"/>
            <a:chExt cx="4554438" cy="5386482"/>
          </a:xfrm>
        </p:grpSpPr>
        <p:sp>
          <p:nvSpPr>
            <p:cNvPr id="94" name="Google Shape;94;p20"/>
            <p:cNvSpPr/>
            <p:nvPr/>
          </p:nvSpPr>
          <p:spPr>
            <a:xfrm rot="10800000" flipH="1">
              <a:off x="0" y="-126"/>
              <a:ext cx="4554438" cy="5386482"/>
            </a:xfrm>
            <a:custGeom>
              <a:avLst/>
              <a:gdLst/>
              <a:ahLst/>
              <a:cxnLst/>
              <a:rect l="l" t="t" r="r" b="b"/>
              <a:pathLst>
                <a:path w="5389868" h="6374535" extrusionOk="0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95" name="Google Shape;95;p20" descr="Imagen que contiene persona, foto, hombre, mujer&#10;&#10;Descripción generada automáticamente"/>
            <p:cNvPicPr preferRelativeResize="0"/>
            <p:nvPr/>
          </p:nvPicPr>
          <p:blipFill rotWithShape="1">
            <a:blip r:embed="rId2">
              <a:alphaModFix/>
            </a:blip>
            <a:srcRect r="16352"/>
            <a:stretch/>
          </p:blipFill>
          <p:spPr>
            <a:xfrm>
              <a:off x="1" y="-1"/>
              <a:ext cx="4423169" cy="5247982"/>
            </a:xfrm>
            <a:custGeom>
              <a:avLst/>
              <a:gdLst/>
              <a:ahLst/>
              <a:cxnLst/>
              <a:rect l="l" t="t" r="r" b="b"/>
              <a:pathLst>
                <a:path w="5234519" h="6210629" extrusionOk="0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3">
  <p:cSld name="TITLE_1_1">
    <p:bg>
      <p:bgPr>
        <a:solidFill>
          <a:schemeClr val="accent2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/>
          <p:nvPr/>
        </p:nvSpPr>
        <p:spPr>
          <a:xfrm rot="10800000" flipH="1">
            <a:off x="0" y="2313"/>
            <a:ext cx="485088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Google Shape;100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1" descr="Una caricatura de una ciuda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9870" r="6482"/>
          <a:stretch/>
        </p:blipFill>
        <p:spPr>
          <a:xfrm>
            <a:off x="1" y="8"/>
            <a:ext cx="3533300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3">
  <p:cSld name="OBJECT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rgbClr val="7027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2060"/>
            <a:ext cx="2060025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4">
  <p:cSld name="TITLE_2_1">
    <p:bg>
      <p:bgPr>
        <a:solidFill>
          <a:schemeClr val="accent3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/>
          <p:nvPr/>
        </p:nvSpPr>
        <p:spPr>
          <a:xfrm rot="10800000" flipH="1">
            <a:off x="0" y="2313"/>
            <a:ext cx="485088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3" descr="Imagen que contiene persona, foto, hombre, mujer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r="16352"/>
          <a:stretch/>
        </p:blipFill>
        <p:spPr>
          <a:xfrm>
            <a:off x="1" y="8"/>
            <a:ext cx="3533300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4">
  <p:cSld name="OBJECT_1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rgbClr val="BED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4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3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2060"/>
            <a:ext cx="2060025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5">
  <p:cSld name="TITLE_3_6">
    <p:bg>
      <p:bgPr>
        <a:solidFill>
          <a:schemeClr val="accent4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/>
          <p:nvPr/>
        </p:nvSpPr>
        <p:spPr>
          <a:xfrm rot="10800000" flipH="1">
            <a:off x="0" y="2313"/>
            <a:ext cx="485088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5" descr="Una caricatura de una ciuda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9870" r="6482"/>
          <a:stretch/>
        </p:blipFill>
        <p:spPr>
          <a:xfrm>
            <a:off x="1" y="8"/>
            <a:ext cx="3533300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8" name="Google Shape;128;p25"/>
          <p:cNvSpPr txBox="1">
            <a:spLocks noGrp="1"/>
          </p:cNvSpPr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5">
  <p:cSld name="OBJECT_1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rgbClr val="00A0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6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4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2060"/>
            <a:ext cx="2060025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6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6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6">
  <p:cSld name="TITLE_3_1_1">
    <p:bg>
      <p:bgPr>
        <a:solidFill>
          <a:schemeClr val="lt2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/>
          <p:nvPr/>
        </p:nvSpPr>
        <p:spPr>
          <a:xfrm rot="10800000" flipH="1">
            <a:off x="0" y="2313"/>
            <a:ext cx="485088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7" descr="Imagen que contiene persona, foto, hombre, mujer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r="16352"/>
          <a:stretch/>
        </p:blipFill>
        <p:spPr>
          <a:xfrm>
            <a:off x="1" y="8"/>
            <a:ext cx="3533300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6">
  <p:cSld name="OBJECT_1_1_1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8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lt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2060"/>
            <a:ext cx="2060025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8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147" name="Google Shape;147;p28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8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7">
  <p:cSld name="TITLE_3_2_2">
    <p:bg>
      <p:bgPr>
        <a:solidFill>
          <a:schemeClr val="dk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>
            <a:spLocks noGrp="1"/>
          </p:cNvSpPr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898B9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>
            <a:endParaRPr/>
          </a:p>
        </p:txBody>
      </p:sp>
      <p:sp>
        <p:nvSpPr>
          <p:cNvPr id="152" name="Google Shape;152;p29"/>
          <p:cNvSpPr/>
          <p:nvPr/>
        </p:nvSpPr>
        <p:spPr>
          <a:xfrm rot="10800000" flipH="1">
            <a:off x="0" y="2313"/>
            <a:ext cx="485088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3" name="Google Shape;153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9" descr="Una caricatura de una ciuda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9870" r="6482"/>
          <a:stretch/>
        </p:blipFill>
        <p:spPr>
          <a:xfrm>
            <a:off x="1" y="8"/>
            <a:ext cx="3533300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7">
  <p:cSld name="OBJECT_1_1_1_1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rgbClr val="1728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30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dk1"/>
              </a:gs>
              <a:gs pos="100000">
                <a:schemeClr val="dk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2060"/>
            <a:ext cx="2060025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0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160" name="Google Shape;160;p30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0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8">
  <p:cSld name="TITLE_3_2_1_1">
    <p:bg>
      <p:bgPr>
        <a:solidFill>
          <a:schemeClr val="accent5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1"/>
          <p:cNvSpPr/>
          <p:nvPr/>
        </p:nvSpPr>
        <p:spPr>
          <a:xfrm rot="10800000" flipH="1">
            <a:off x="0" y="2313"/>
            <a:ext cx="485088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" name="Google Shape;165;p31" descr="Imagen que contiene persona, foto, hombre, mujer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 r="16352"/>
          <a:stretch/>
        </p:blipFill>
        <p:spPr>
          <a:xfrm>
            <a:off x="1" y="8"/>
            <a:ext cx="3533300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66" name="Google Shape;166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1"/>
          <p:cNvSpPr txBox="1">
            <a:spLocks noGrp="1"/>
          </p:cNvSpPr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8">
  <p:cSld name="OBJECT_1_1_1_1_2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2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5"/>
              </a:gs>
              <a:gs pos="100000">
                <a:schemeClr val="accent5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2060"/>
            <a:ext cx="2060025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173" name="Google Shape;173;p32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2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9">
  <p:cSld name="TITLE_3_3_1">
    <p:bg>
      <p:bgPr>
        <a:solidFill>
          <a:schemeClr val="accent6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/>
          <p:nvPr/>
        </p:nvSpPr>
        <p:spPr>
          <a:xfrm rot="10800000" flipH="1">
            <a:off x="0" y="2313"/>
            <a:ext cx="485088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Google Shape;178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3" descr="Una caricatura de una ciuda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9870" r="6482"/>
          <a:stretch/>
        </p:blipFill>
        <p:spPr>
          <a:xfrm>
            <a:off x="1" y="8"/>
            <a:ext cx="3533300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80" name="Google Shape;180;p33"/>
          <p:cNvSpPr txBox="1">
            <a:spLocks noGrp="1"/>
          </p:cNvSpPr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9">
  <p:cSld name="OBJECT_1_1_1_1_3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34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6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2060"/>
            <a:ext cx="2060025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4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186" name="Google Shape;186;p34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87" name="Google Shape;187;p34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34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0">
  <p:cSld name="TITLE_3_4_1">
    <p:bg>
      <p:bgPr>
        <a:solidFill>
          <a:srgbClr val="733814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/>
          <p:nvPr/>
        </p:nvSpPr>
        <p:spPr>
          <a:xfrm rot="10800000" flipH="1">
            <a:off x="0" y="2313"/>
            <a:ext cx="485088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5" descr="Imagen que contiene persona, foto, hombre, mujer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r="16352"/>
          <a:stretch/>
        </p:blipFill>
        <p:spPr>
          <a:xfrm>
            <a:off x="1" y="8"/>
            <a:ext cx="3533300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93" name="Google Shape;193;p35"/>
          <p:cNvSpPr txBox="1">
            <a:spLocks noGrp="1"/>
          </p:cNvSpPr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0">
  <p:cSld name="OBJECT_1_1_1_1_4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rgbClr val="7338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6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rgbClr val="733814"/>
              </a:gs>
              <a:gs pos="100000">
                <a:srgbClr val="733814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2060"/>
            <a:ext cx="2060025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199" name="Google Shape;199;p36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00" name="Google Shape;200;p36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6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1">
  <p:cSld name="TITLE_3_5_1">
    <p:bg>
      <p:bgPr>
        <a:solidFill>
          <a:srgbClr val="6C7A8A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/>
          <p:nvPr/>
        </p:nvSpPr>
        <p:spPr>
          <a:xfrm rot="10800000" flipH="1">
            <a:off x="0" y="2313"/>
            <a:ext cx="485088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4" name="Google Shape;204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7" descr="Una caricatura de una ciuda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9870" r="6482"/>
          <a:stretch/>
        </p:blipFill>
        <p:spPr>
          <a:xfrm>
            <a:off x="1" y="8"/>
            <a:ext cx="3533300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06" name="Google Shape;206;p37"/>
          <p:cNvSpPr txBox="1">
            <a:spLocks noGrp="1"/>
          </p:cNvSpPr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1">
  <p:cSld name="OBJECT_1_1_1_1_5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8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name="adj" fmla="val 45310"/>
            </a:avLst>
          </a:prstGeom>
          <a:solidFill>
            <a:srgbClr val="6C7A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8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rgbClr val="6C7A8A"/>
              </a:gs>
              <a:gs pos="100000">
                <a:srgbClr val="6C7A8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292060"/>
            <a:ext cx="2060025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8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212" name="Google Shape;212;p38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38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12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b="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b="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sz="14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1763700" y="159544"/>
            <a:ext cx="675180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3993775" y="1096175"/>
            <a:ext cx="4894800" cy="2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MX" dirty="0" err="1" smtClean="0"/>
              <a:t>RegistrAPP</a:t>
            </a:r>
            <a:endParaRPr dirty="0"/>
          </a:p>
        </p:txBody>
      </p:sp>
      <p:sp>
        <p:nvSpPr>
          <p:cNvPr id="220" name="Google Shape;220;p39"/>
          <p:cNvSpPr txBox="1"/>
          <p:nvPr/>
        </p:nvSpPr>
        <p:spPr>
          <a:xfrm>
            <a:off x="5392675" y="3508900"/>
            <a:ext cx="3495900" cy="12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Franklin Gothic"/>
                <a:ea typeface="Franklin Gothic"/>
                <a:cs typeface="Franklin Gothic"/>
                <a:sym typeface="Franklin Gothic"/>
              </a:rPr>
              <a:t>Integrantes</a:t>
            </a:r>
            <a:r>
              <a:rPr lang="es" dirty="0" smtClean="0">
                <a:latin typeface="Franklin Gothic"/>
                <a:ea typeface="Franklin Gothic"/>
                <a:cs typeface="Franklin Gothic"/>
                <a:sym typeface="Franklin Gothic"/>
              </a:rPr>
              <a:t>: Fernando Huanquil</a:t>
            </a:r>
            <a:endParaRPr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Franklin Gothic"/>
                <a:ea typeface="Franklin Gothic"/>
                <a:cs typeface="Franklin Gothic"/>
                <a:sym typeface="Franklin Gothic"/>
              </a:rPr>
              <a:t>Docente</a:t>
            </a:r>
            <a:r>
              <a:rPr lang="es" dirty="0" smtClean="0">
                <a:latin typeface="Franklin Gothic"/>
                <a:ea typeface="Franklin Gothic"/>
                <a:cs typeface="Franklin Gothic"/>
                <a:sym typeface="Franklin Gothic"/>
              </a:rPr>
              <a:t>: Freddy Campos</a:t>
            </a:r>
            <a:endParaRPr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Franklin Gothic"/>
                <a:ea typeface="Franklin Gothic"/>
                <a:cs typeface="Franklin Gothic"/>
                <a:sym typeface="Franklin Gothic"/>
              </a:rPr>
              <a:t>Sección</a:t>
            </a:r>
            <a:r>
              <a:rPr lang="es" dirty="0" smtClean="0">
                <a:latin typeface="Franklin Gothic"/>
                <a:ea typeface="Franklin Gothic"/>
                <a:cs typeface="Franklin Gothic"/>
                <a:sym typeface="Franklin Gothic"/>
              </a:rPr>
              <a:t>: 004D</a:t>
            </a:r>
            <a:endParaRPr dirty="0"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8"/>
          <p:cNvSpPr txBox="1">
            <a:spLocks noGrp="1"/>
          </p:cNvSpPr>
          <p:nvPr>
            <p:ph type="title"/>
          </p:nvPr>
        </p:nvSpPr>
        <p:spPr>
          <a:xfrm>
            <a:off x="3004575" y="1955334"/>
            <a:ext cx="5995800" cy="9018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Reflexión del proceso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9"/>
          <p:cNvSpPr txBox="1">
            <a:spLocks noGrp="1"/>
          </p:cNvSpPr>
          <p:nvPr>
            <p:ph type="body" idx="1"/>
          </p:nvPr>
        </p:nvSpPr>
        <p:spPr>
          <a:xfrm>
            <a:off x="294150" y="685463"/>
            <a:ext cx="8555700" cy="28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</a:pPr>
            <a:r>
              <a:rPr lang="es-MX" dirty="0" smtClean="0">
                <a:latin typeface="Calibri"/>
                <a:ea typeface="Calibri"/>
                <a:cs typeface="Calibri"/>
                <a:sym typeface="Calibri"/>
              </a:rPr>
              <a:t>Pese a la problemática de la pandemia…</a:t>
            </a:r>
          </a:p>
          <a:p>
            <a: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</a:pPr>
            <a:endParaRPr lang="es-MX" dirty="0">
              <a:latin typeface="Calibri"/>
              <a:ea typeface="Calibri"/>
              <a:cs typeface="Calibri"/>
              <a:sym typeface="Calibri"/>
            </a:endParaRPr>
          </a:p>
          <a:p>
            <a: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</a:pPr>
            <a:r>
              <a:rPr lang="es-MX" dirty="0" smtClean="0">
                <a:latin typeface="Calibri"/>
                <a:ea typeface="Calibri"/>
                <a:cs typeface="Calibri"/>
                <a:sym typeface="Calibri"/>
              </a:rPr>
              <a:t>Herramientas para los alumnos y los profesores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49"/>
          <p:cNvSpPr txBox="1">
            <a:spLocks noGrp="1"/>
          </p:cNvSpPr>
          <p:nvPr>
            <p:ph type="title"/>
          </p:nvPr>
        </p:nvSpPr>
        <p:spPr>
          <a:xfrm>
            <a:off x="1763699" y="119658"/>
            <a:ext cx="42882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/>
              <a:t>Reflexión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0"/>
          <p:cNvSpPr txBox="1">
            <a:spLocks noGrp="1"/>
          </p:cNvSpPr>
          <p:nvPr>
            <p:ph type="title"/>
          </p:nvPr>
        </p:nvSpPr>
        <p:spPr>
          <a:xfrm>
            <a:off x="3004575" y="1955334"/>
            <a:ext cx="5995800" cy="901800"/>
          </a:xfrm>
          <a:prstGeom prst="rect">
            <a:avLst/>
          </a:prstGeom>
          <a:solidFill>
            <a:srgbClr val="DE3075">
              <a:alpha val="63919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Ruta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1"/>
          <p:cNvSpPr txBox="1">
            <a:spLocks noGrp="1"/>
          </p:cNvSpPr>
          <p:nvPr>
            <p:ph type="title"/>
          </p:nvPr>
        </p:nvSpPr>
        <p:spPr>
          <a:xfrm>
            <a:off x="1763699" y="119658"/>
            <a:ext cx="42882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/>
              <a:t>Ruta de hoy</a:t>
            </a:r>
            <a:endParaRPr/>
          </a:p>
        </p:txBody>
      </p:sp>
      <p:sp>
        <p:nvSpPr>
          <p:cNvPr id="231" name="Google Shape;231;p41"/>
          <p:cNvSpPr txBox="1">
            <a:spLocks noGrp="1"/>
          </p:cNvSpPr>
          <p:nvPr>
            <p:ph type="body" idx="1"/>
          </p:nvPr>
        </p:nvSpPr>
        <p:spPr>
          <a:xfrm>
            <a:off x="294150" y="685463"/>
            <a:ext cx="8555700" cy="28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" dirty="0" smtClean="0"/>
              <a:t>Se explicara en esta exposicion cosas como:</a:t>
            </a:r>
          </a:p>
          <a:p>
            <a:pPr lvl="1" indent="-406400">
              <a:spcBef>
                <a:spcPts val="1000"/>
              </a:spcBef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" dirty="0" smtClean="0">
                <a:latin typeface="Calibri"/>
                <a:ea typeface="Calibri"/>
                <a:cs typeface="Calibri"/>
                <a:sym typeface="Calibri"/>
              </a:rPr>
              <a:t>El contexto del proyecto</a:t>
            </a:r>
          </a:p>
          <a:p>
            <a:pPr lvl="1" indent="-406400">
              <a:spcBef>
                <a:spcPts val="1000"/>
              </a:spcBef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" dirty="0" smtClean="0">
                <a:latin typeface="Calibri"/>
                <a:ea typeface="Calibri"/>
                <a:cs typeface="Calibri"/>
                <a:sym typeface="Calibri"/>
              </a:rPr>
              <a:t>La problem</a:t>
            </a: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á</a:t>
            </a:r>
            <a:r>
              <a:rPr lang="es" dirty="0" smtClean="0">
                <a:latin typeface="Calibri"/>
                <a:ea typeface="Calibri"/>
                <a:cs typeface="Calibri"/>
                <a:sym typeface="Calibri"/>
              </a:rPr>
              <a:t>tica presentada</a:t>
            </a:r>
          </a:p>
          <a:p>
            <a:pPr lvl="1" indent="-406400">
              <a:spcBef>
                <a:spcPts val="1000"/>
              </a:spcBef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" dirty="0" smtClean="0">
                <a:latin typeface="Calibri"/>
                <a:ea typeface="Calibri"/>
                <a:cs typeface="Calibri"/>
                <a:sym typeface="Calibri"/>
              </a:rPr>
              <a:t>La solucion presentada por el equipo</a:t>
            </a:r>
          </a:p>
          <a:p>
            <a:pPr lvl="1" indent="-406400">
              <a:spcBef>
                <a:spcPts val="1000"/>
              </a:spcBef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" dirty="0" smtClean="0">
                <a:latin typeface="Calibri"/>
                <a:ea typeface="Calibri"/>
                <a:cs typeface="Calibri"/>
                <a:sym typeface="Calibri"/>
              </a:rPr>
              <a:t>Reflexion</a:t>
            </a:r>
          </a:p>
          <a:p>
            <a:pPr lvl="1" indent="-406400">
              <a:spcBef>
                <a:spcPts val="1000"/>
              </a:spcBef>
              <a:buClr>
                <a:srgbClr val="DE3075"/>
              </a:buClr>
              <a:buSzPts val="2800"/>
              <a:buFont typeface="Franklin Gothic"/>
              <a:buChar char="»"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2"/>
          <p:cNvSpPr txBox="1">
            <a:spLocks noGrp="1"/>
          </p:cNvSpPr>
          <p:nvPr>
            <p:ph type="title"/>
          </p:nvPr>
        </p:nvSpPr>
        <p:spPr>
          <a:xfrm>
            <a:off x="3004575" y="1955334"/>
            <a:ext cx="5995800" cy="9018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Contexto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 txBox="1">
            <a:spLocks noGrp="1"/>
          </p:cNvSpPr>
          <p:nvPr>
            <p:ph type="body" idx="1"/>
          </p:nvPr>
        </p:nvSpPr>
        <p:spPr>
          <a:xfrm>
            <a:off x="294150" y="685463"/>
            <a:ext cx="8555700" cy="28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-MX" dirty="0" smtClean="0"/>
              <a:t>El retorno a modalidad presencial</a:t>
            </a:r>
          </a:p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</a:pPr>
            <a:endParaRPr lang="es-MX" dirty="0"/>
          </a:p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-MX" dirty="0" smtClean="0"/>
              <a:t>Asistencia de los alumnos</a:t>
            </a:r>
            <a:endParaRPr dirty="0"/>
          </a:p>
        </p:txBody>
      </p:sp>
      <p:sp>
        <p:nvSpPr>
          <p:cNvPr id="242" name="Google Shape;242;p43"/>
          <p:cNvSpPr txBox="1">
            <a:spLocks noGrp="1"/>
          </p:cNvSpPr>
          <p:nvPr>
            <p:ph type="title"/>
          </p:nvPr>
        </p:nvSpPr>
        <p:spPr>
          <a:xfrm>
            <a:off x="1763699" y="119658"/>
            <a:ext cx="42882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/>
              <a:t>Contexto</a:t>
            </a:r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899" y="800383"/>
            <a:ext cx="2019582" cy="18862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4"/>
          <p:cNvSpPr txBox="1">
            <a:spLocks noGrp="1"/>
          </p:cNvSpPr>
          <p:nvPr>
            <p:ph type="title"/>
          </p:nvPr>
        </p:nvSpPr>
        <p:spPr>
          <a:xfrm>
            <a:off x="3004575" y="1955334"/>
            <a:ext cx="5995800" cy="9018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Problematica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5"/>
          <p:cNvSpPr txBox="1">
            <a:spLocks noGrp="1"/>
          </p:cNvSpPr>
          <p:nvPr>
            <p:ph type="body" idx="1"/>
          </p:nvPr>
        </p:nvSpPr>
        <p:spPr>
          <a:xfrm>
            <a:off x="294150" y="685468"/>
            <a:ext cx="8555700" cy="13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-MX" dirty="0" smtClean="0"/>
              <a:t>Problemas presentados:</a:t>
            </a:r>
          </a:p>
          <a:p>
            <a:pPr lvl="1" indent="-406400">
              <a:spcBef>
                <a:spcPts val="1000"/>
              </a:spcBef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-MX" dirty="0" smtClean="0"/>
              <a:t>Falta de tiempo</a:t>
            </a:r>
          </a:p>
          <a:p>
            <a:pPr lvl="1" indent="-406400">
              <a:spcBef>
                <a:spcPts val="1000"/>
              </a:spcBef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-MX" dirty="0" smtClean="0"/>
              <a:t>Confusión de los alumnos</a:t>
            </a:r>
          </a:p>
          <a:p>
            <a:pPr lvl="1" indent="-406400">
              <a:spcBef>
                <a:spcPts val="1000"/>
              </a:spcBef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-MX" dirty="0" smtClean="0"/>
              <a:t>Olvido</a:t>
            </a:r>
          </a:p>
          <a:p>
            <a:pPr lvl="1" indent="-406400">
              <a:spcBef>
                <a:spcPts val="1000"/>
              </a:spcBef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lang="es-MX" dirty="0" smtClean="0"/>
              <a:t>Múltiples tareas por el docente</a:t>
            </a:r>
            <a:endParaRPr dirty="0"/>
          </a:p>
          <a:p>
            <a: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45"/>
          <p:cNvSpPr txBox="1">
            <a:spLocks noGrp="1"/>
          </p:cNvSpPr>
          <p:nvPr>
            <p:ph type="title"/>
          </p:nvPr>
        </p:nvSpPr>
        <p:spPr>
          <a:xfrm>
            <a:off x="1763699" y="119658"/>
            <a:ext cx="42882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/>
              <a:t>Problemática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6"/>
          <p:cNvSpPr txBox="1">
            <a:spLocks noGrp="1"/>
          </p:cNvSpPr>
          <p:nvPr>
            <p:ph type="title"/>
          </p:nvPr>
        </p:nvSpPr>
        <p:spPr>
          <a:xfrm>
            <a:off x="3004575" y="1955334"/>
            <a:ext cx="5995800" cy="901800"/>
          </a:xfrm>
          <a:prstGeom prst="rect">
            <a:avLst/>
          </a:prstGeom>
          <a:solidFill>
            <a:srgbClr val="898B90">
              <a:alpha val="6824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Solución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"/>
          <p:cNvSpPr txBox="1">
            <a:spLocks noGrp="1"/>
          </p:cNvSpPr>
          <p:nvPr>
            <p:ph type="body" idx="1"/>
          </p:nvPr>
        </p:nvSpPr>
        <p:spPr>
          <a:xfrm>
            <a:off x="294150" y="685463"/>
            <a:ext cx="8555700" cy="28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43150" lvl="4" indent="-285750"/>
            <a:r>
              <a:rPr lang="es-MX" dirty="0" smtClean="0">
                <a:latin typeface="Calibri"/>
                <a:ea typeface="Calibri"/>
                <a:cs typeface="Calibri"/>
                <a:sym typeface="Calibri"/>
              </a:rPr>
              <a:t>Creación de aplicación</a:t>
            </a:r>
          </a:p>
          <a:p>
            <a:pPr marL="2343150" lvl="4" indent="-285750"/>
            <a:r>
              <a:rPr lang="es-MX" dirty="0" smtClean="0">
                <a:latin typeface="Calibri"/>
                <a:ea typeface="Calibri"/>
                <a:cs typeface="Calibri"/>
                <a:sym typeface="Calibri"/>
              </a:rPr>
              <a:t>Lectura QR</a:t>
            </a:r>
          </a:p>
          <a:p>
            <a:pPr marL="2343150" lvl="4" indent="-285750"/>
            <a:r>
              <a:rPr lang="es-MX" dirty="0" smtClean="0">
                <a:latin typeface="Calibri"/>
                <a:ea typeface="Calibri"/>
                <a:cs typeface="Calibri"/>
                <a:sym typeface="Calibri"/>
              </a:rPr>
              <a:t>Base de datos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7"/>
          <p:cNvSpPr txBox="1">
            <a:spLocks noGrp="1"/>
          </p:cNvSpPr>
          <p:nvPr>
            <p:ph type="title"/>
          </p:nvPr>
        </p:nvSpPr>
        <p:spPr>
          <a:xfrm>
            <a:off x="1763699" y="119658"/>
            <a:ext cx="42882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/>
              <a:t>Solución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98</Words>
  <Application>Microsoft Office PowerPoint</Application>
  <PresentationFormat>Presentación en pantalla (16:9)</PresentationFormat>
  <Paragraphs>33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11</vt:i4>
      </vt:variant>
    </vt:vector>
  </HeadingPairs>
  <TitlesOfParts>
    <vt:vector size="19" baseType="lpstr">
      <vt:lpstr>Roboto Condensed</vt:lpstr>
      <vt:lpstr>Bebas Neue</vt:lpstr>
      <vt:lpstr>Franklin Gothic</vt:lpstr>
      <vt:lpstr>Roboto Mono</vt:lpstr>
      <vt:lpstr>Arial</vt:lpstr>
      <vt:lpstr>Calibri</vt:lpstr>
      <vt:lpstr>Simple Light</vt:lpstr>
      <vt:lpstr>Tema de Office</vt:lpstr>
      <vt:lpstr>RegistrAPP</vt:lpstr>
      <vt:lpstr>Ruta</vt:lpstr>
      <vt:lpstr>Ruta de hoy</vt:lpstr>
      <vt:lpstr>Contexto</vt:lpstr>
      <vt:lpstr>Contexto</vt:lpstr>
      <vt:lpstr>Problematica</vt:lpstr>
      <vt:lpstr>Problemática</vt:lpstr>
      <vt:lpstr>Solución</vt:lpstr>
      <vt:lpstr>Solución</vt:lpstr>
      <vt:lpstr>Reflexión del proceso</vt:lpstr>
      <vt:lpstr>Reflexión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RegistrAPP</dc:title>
  <dc:creator>fernando huanquil</dc:creator>
  <cp:lastModifiedBy>fernando huanquil</cp:lastModifiedBy>
  <cp:revision>5</cp:revision>
  <dcterms:modified xsi:type="dcterms:W3CDTF">2023-09-15T05:38:30Z</dcterms:modified>
</cp:coreProperties>
</file>